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73" d="100"/>
          <a:sy n="73" d="100"/>
        </p:scale>
        <p:origin x="624" y="-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FB69-9A86-4055-BEFE-84864121B457}" type="datetimeFigureOut">
              <a:rPr lang="en-PK" smtClean="0"/>
              <a:t>11/10/2025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E3AE-DB01-4430-80EE-4811D523130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51775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FB69-9A86-4055-BEFE-84864121B457}" type="datetimeFigureOut">
              <a:rPr lang="en-PK" smtClean="0"/>
              <a:t>11/10/2025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E3AE-DB01-4430-80EE-4811D523130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1536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FB69-9A86-4055-BEFE-84864121B457}" type="datetimeFigureOut">
              <a:rPr lang="en-PK" smtClean="0"/>
              <a:t>11/10/2025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E3AE-DB01-4430-80EE-4811D523130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5168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FB69-9A86-4055-BEFE-84864121B457}" type="datetimeFigureOut">
              <a:rPr lang="en-PK" smtClean="0"/>
              <a:t>11/10/2025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E3AE-DB01-4430-80EE-4811D523130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4228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FB69-9A86-4055-BEFE-84864121B457}" type="datetimeFigureOut">
              <a:rPr lang="en-PK" smtClean="0"/>
              <a:t>11/10/2025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E3AE-DB01-4430-80EE-4811D523130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3601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FB69-9A86-4055-BEFE-84864121B457}" type="datetimeFigureOut">
              <a:rPr lang="en-PK" smtClean="0"/>
              <a:t>11/10/2025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E3AE-DB01-4430-80EE-4811D523130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4133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FB69-9A86-4055-BEFE-84864121B457}" type="datetimeFigureOut">
              <a:rPr lang="en-PK" smtClean="0"/>
              <a:t>11/10/2025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E3AE-DB01-4430-80EE-4811D523130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7416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FB69-9A86-4055-BEFE-84864121B457}" type="datetimeFigureOut">
              <a:rPr lang="en-PK" smtClean="0"/>
              <a:t>11/10/2025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E3AE-DB01-4430-80EE-4811D523130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4921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FB69-9A86-4055-BEFE-84864121B457}" type="datetimeFigureOut">
              <a:rPr lang="en-PK" smtClean="0"/>
              <a:t>11/10/2025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E3AE-DB01-4430-80EE-4811D523130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65583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FB69-9A86-4055-BEFE-84864121B457}" type="datetimeFigureOut">
              <a:rPr lang="en-PK" smtClean="0"/>
              <a:t>11/10/2025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E3AE-DB01-4430-80EE-4811D523130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77012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FB69-9A86-4055-BEFE-84864121B457}" type="datetimeFigureOut">
              <a:rPr lang="en-PK" smtClean="0"/>
              <a:t>11/10/2025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E3AE-DB01-4430-80EE-4811D523130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73300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0DEFB69-9A86-4055-BEFE-84864121B457}" type="datetimeFigureOut">
              <a:rPr lang="en-PK" smtClean="0"/>
              <a:t>11/10/2025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600E3AE-DB01-4430-80EE-4811D523130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39011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black background with white dots&#10;&#10;AI-generated content may be incorrect.">
            <a:extLst>
              <a:ext uri="{FF2B5EF4-FFF2-40B4-BE49-F238E27FC236}">
                <a16:creationId xmlns:a16="http://schemas.microsoft.com/office/drawing/2014/main" id="{01676BB6-A97D-0BED-6F3D-6D664BCE4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3689" y="-1601677"/>
            <a:ext cx="17139289" cy="112246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A979F7D-491B-A596-3543-A36763B7B36E}"/>
              </a:ext>
            </a:extLst>
          </p:cNvPr>
          <p:cNvGrpSpPr/>
          <p:nvPr/>
        </p:nvGrpSpPr>
        <p:grpSpPr>
          <a:xfrm>
            <a:off x="183482" y="-1619250"/>
            <a:ext cx="12008518" cy="10096499"/>
            <a:chOff x="1274164" y="-1139251"/>
            <a:chExt cx="9691152" cy="9154002"/>
          </a:xfrm>
          <a:scene3d>
            <a:camera prst="isometricOffAxis1Top">
              <a:rot lat="18334539" lon="18116804" rev="3689066"/>
            </a:camera>
            <a:lightRig rig="threePt" dir="t"/>
          </a:scene3d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15545E1-ABA5-A0C3-98F9-C20A57F38178}"/>
                </a:ext>
              </a:extLst>
            </p:cNvPr>
            <p:cNvSpPr/>
            <p:nvPr/>
          </p:nvSpPr>
          <p:spPr>
            <a:xfrm>
              <a:off x="4560763" y="1923743"/>
              <a:ext cx="3117954" cy="30280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b="1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105CF1A-F1A9-ABD4-B199-C9B21F568353}"/>
                </a:ext>
              </a:extLst>
            </p:cNvPr>
            <p:cNvSpPr/>
            <p:nvPr/>
          </p:nvSpPr>
          <p:spPr>
            <a:xfrm>
              <a:off x="1274164" y="-1139251"/>
              <a:ext cx="9691152" cy="9154002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b="1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4EDB155-E6BB-305F-D61A-8FCF98E48578}"/>
                </a:ext>
              </a:extLst>
            </p:cNvPr>
            <p:cNvSpPr/>
            <p:nvPr/>
          </p:nvSpPr>
          <p:spPr>
            <a:xfrm>
              <a:off x="1723869" y="-854438"/>
              <a:ext cx="8791742" cy="858437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b="1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9E0D75-85A8-4525-10E1-3CC2CBDE05B9}"/>
                </a:ext>
              </a:extLst>
            </p:cNvPr>
            <p:cNvSpPr/>
            <p:nvPr/>
          </p:nvSpPr>
          <p:spPr>
            <a:xfrm>
              <a:off x="2128603" y="-299802"/>
              <a:ext cx="7982274" cy="747510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b="1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23016AF-D2FA-A919-0EA7-FCA45DC59F72}"/>
                </a:ext>
              </a:extLst>
            </p:cNvPr>
            <p:cNvSpPr/>
            <p:nvPr/>
          </p:nvSpPr>
          <p:spPr>
            <a:xfrm>
              <a:off x="2698230" y="1"/>
              <a:ext cx="6843020" cy="687549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b="1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7959E3A-B0F1-AED3-CD7C-68474B98B2D0}"/>
                </a:ext>
              </a:extLst>
            </p:cNvPr>
            <p:cNvSpPr/>
            <p:nvPr/>
          </p:nvSpPr>
          <p:spPr>
            <a:xfrm>
              <a:off x="4017364" y="1304144"/>
              <a:ext cx="4204752" cy="4267212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b="1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3C8CEA1-3152-F78F-A9C4-06AB6280515F}"/>
                </a:ext>
              </a:extLst>
            </p:cNvPr>
            <p:cNvSpPr/>
            <p:nvPr/>
          </p:nvSpPr>
          <p:spPr>
            <a:xfrm>
              <a:off x="3162925" y="479685"/>
              <a:ext cx="5913630" cy="591613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b="1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587E87-BC2E-62C9-9F92-DCA6A06C7039}"/>
                </a:ext>
              </a:extLst>
            </p:cNvPr>
            <p:cNvSpPr/>
            <p:nvPr/>
          </p:nvSpPr>
          <p:spPr>
            <a:xfrm>
              <a:off x="3537679" y="884420"/>
              <a:ext cx="5156615" cy="507919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                             </a:t>
              </a:r>
              <a:endParaRPr lang="en-PK" b="1" dirty="0"/>
            </a:p>
          </p:txBody>
        </p:sp>
      </p:grpSp>
      <p:pic>
        <p:nvPicPr>
          <p:cNvPr id="14" name="Picture 13" descr="A close-up of a planet&#10;&#10;AI-generated content may be incorrect.">
            <a:extLst>
              <a:ext uri="{FF2B5EF4-FFF2-40B4-BE49-F238E27FC236}">
                <a16:creationId xmlns:a16="http://schemas.microsoft.com/office/drawing/2014/main" id="{57122112-3241-F5E3-E993-17FACC090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0" b="93750" l="8036" r="93750">
                        <a14:foregroundMark x1="8482" y1="42857" x2="10714" y2="65625"/>
                        <a14:foregroundMark x1="10714" y1="65625" x2="8036" y2="42411"/>
                        <a14:foregroundMark x1="35268" y1="89732" x2="65179" y2="90625"/>
                        <a14:foregroundMark x1="65179" y1="90625" x2="31250" y2="89732"/>
                        <a14:foregroundMark x1="46875" y1="94196" x2="42857" y2="93750"/>
                        <a14:foregroundMark x1="89286" y1="38393" x2="93750" y2="60268"/>
                        <a14:foregroundMark x1="93750" y1="60268" x2="89286" y2="66964"/>
                        <a14:foregroundMark x1="48661" y1="6250" x2="50000" y2="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979" y="3258964"/>
            <a:ext cx="375896" cy="375896"/>
          </a:xfrm>
          <a:prstGeom prst="rect">
            <a:avLst/>
          </a:prstGeom>
        </p:spPr>
      </p:pic>
      <p:pic>
        <p:nvPicPr>
          <p:cNvPr id="16" name="Picture 15" descr="A close up of a planet&#10;&#10;AI-generated content may be incorrect.">
            <a:extLst>
              <a:ext uri="{FF2B5EF4-FFF2-40B4-BE49-F238E27FC236}">
                <a16:creationId xmlns:a16="http://schemas.microsoft.com/office/drawing/2014/main" id="{BBA17EE4-EADC-9F67-6AA9-D593F83A1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90222" l="8000" r="92000">
                        <a14:foregroundMark x1="8444" y1="62222" x2="9333" y2="60000"/>
                        <a14:foregroundMark x1="54222" y1="17333" x2="37333" y2="10667"/>
                        <a14:foregroundMark x1="92444" y1="38667" x2="92444" y2="32000"/>
                        <a14:foregroundMark x1="27111" y1="9778" x2="72000" y2="9778"/>
                        <a14:foregroundMark x1="34222" y1="90222" x2="66667" y2="9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14" y="3805927"/>
            <a:ext cx="358005" cy="358005"/>
          </a:xfrm>
          <a:prstGeom prst="rect">
            <a:avLst/>
          </a:prstGeom>
        </p:spPr>
      </p:pic>
      <p:pic>
        <p:nvPicPr>
          <p:cNvPr id="18" name="Picture 17" descr="A planet earth in space&#10;&#10;AI-generated content may be incorrect.">
            <a:extLst>
              <a:ext uri="{FF2B5EF4-FFF2-40B4-BE49-F238E27FC236}">
                <a16:creationId xmlns:a16="http://schemas.microsoft.com/office/drawing/2014/main" id="{7C23461B-0244-E472-732A-20D9BDE535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3333" y1="12500" x2="43000" y2="11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954" y="3502669"/>
            <a:ext cx="766212" cy="429078"/>
          </a:xfrm>
          <a:prstGeom prst="rect">
            <a:avLst/>
          </a:prstGeom>
        </p:spPr>
      </p:pic>
      <p:pic>
        <p:nvPicPr>
          <p:cNvPr id="4" name="Picture 3" descr="A close up of a sun&#10;&#10;AI-generated content may be incorrect.">
            <a:extLst>
              <a:ext uri="{FF2B5EF4-FFF2-40B4-BE49-F238E27FC236}">
                <a16:creationId xmlns:a16="http://schemas.microsoft.com/office/drawing/2014/main" id="{BB75C4F3-0359-9AC3-203C-325D004C07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73" y="2371240"/>
            <a:ext cx="2472854" cy="1407521"/>
          </a:xfrm>
          <a:prstGeom prst="rect">
            <a:avLst/>
          </a:prstGeom>
        </p:spPr>
      </p:pic>
      <p:pic>
        <p:nvPicPr>
          <p:cNvPr id="20" name="Picture 19" descr="A close-up of a planet&#10;&#10;AI-generated content may be incorrect.">
            <a:extLst>
              <a:ext uri="{FF2B5EF4-FFF2-40B4-BE49-F238E27FC236}">
                <a16:creationId xmlns:a16="http://schemas.microsoft.com/office/drawing/2014/main" id="{9F1903DF-6832-F6B6-DB07-D3730849BC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89" b="89778" l="7556" r="90222">
                        <a14:foregroundMark x1="7556" y1="44889" x2="10222" y2="59111"/>
                        <a14:foregroundMark x1="38667" y1="9333" x2="59111" y2="9333"/>
                        <a14:foregroundMark x1="90222" y1="45333" x2="89778" y2="62667"/>
                        <a14:foregroundMark x1="89778" y1="63111" x2="89778" y2="63111"/>
                        <a14:foregroundMark x1="89778" y1="64444" x2="89778" y2="64444"/>
                        <a14:foregroundMark x1="89778" y1="64444" x2="89778" y2="64444"/>
                        <a14:foregroundMark x1="37778" y1="89778" x2="60889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49" y="2525484"/>
            <a:ext cx="365444" cy="365444"/>
          </a:xfrm>
          <a:prstGeom prst="rect">
            <a:avLst/>
          </a:prstGeom>
        </p:spPr>
      </p:pic>
      <p:pic>
        <p:nvPicPr>
          <p:cNvPr id="26" name="Picture 25" descr="A planet with a red spot&#10;&#10;AI-generated content may be incorrect.">
            <a:extLst>
              <a:ext uri="{FF2B5EF4-FFF2-40B4-BE49-F238E27FC236}">
                <a16:creationId xmlns:a16="http://schemas.microsoft.com/office/drawing/2014/main" id="{68CD33E1-6530-36B5-71A1-ABC8ADB575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763" y="3778761"/>
            <a:ext cx="485758" cy="485758"/>
          </a:xfrm>
          <a:prstGeom prst="rect">
            <a:avLst/>
          </a:prstGeom>
        </p:spPr>
      </p:pic>
      <p:pic>
        <p:nvPicPr>
          <p:cNvPr id="28" name="Picture 27" descr="A planet with rings around it&#10;&#10;AI-generated content may be incorrect.">
            <a:extLst>
              <a:ext uri="{FF2B5EF4-FFF2-40B4-BE49-F238E27FC236}">
                <a16:creationId xmlns:a16="http://schemas.microsoft.com/office/drawing/2014/main" id="{4B353F2F-9029-DBCB-5E55-DE68D6B4E4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25" b="95250" l="7187" r="90000">
                        <a14:foregroundMark x1="66875" y1="89000" x2="80938" y2="88125"/>
                        <a14:foregroundMark x1="80938" y1="88125" x2="72188" y2="90500"/>
                        <a14:foregroundMark x1="79531" y1="95250" x2="76719" y2="94125"/>
                        <a14:foregroundMark x1="20313" y1="9375" x2="9219" y2="4125"/>
                        <a14:foregroundMark x1="9219" y1="4125" x2="7813" y2="8625"/>
                        <a14:foregroundMark x1="8750" y1="8125" x2="7187" y2="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29917">
            <a:off x="10601448" y="3232494"/>
            <a:ext cx="519575" cy="649468"/>
          </a:xfrm>
          <a:prstGeom prst="rect">
            <a:avLst/>
          </a:prstGeom>
        </p:spPr>
      </p:pic>
      <p:pic>
        <p:nvPicPr>
          <p:cNvPr id="40" name="Picture 39" descr="A white sphere with black background&#10;&#10;AI-generated content may be incorrect.">
            <a:extLst>
              <a:ext uri="{FF2B5EF4-FFF2-40B4-BE49-F238E27FC236}">
                <a16:creationId xmlns:a16="http://schemas.microsoft.com/office/drawing/2014/main" id="{79FEABAD-06E9-A6FF-78F7-D3F204F2313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889" b="90667" l="9778" r="91556">
                        <a14:foregroundMark x1="9778" y1="40889" x2="9778" y2="59556"/>
                        <a14:foregroundMark x1="60000" y1="8889" x2="43111" y2="8889"/>
                        <a14:foregroundMark x1="36889" y1="90222" x2="61778" y2="91111"/>
                        <a14:foregroundMark x1="91556" y1="37333" x2="89778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497" y="4087761"/>
            <a:ext cx="353516" cy="353516"/>
          </a:xfrm>
          <a:prstGeom prst="rect">
            <a:avLst/>
          </a:prstGeom>
        </p:spPr>
      </p:pic>
      <p:pic>
        <p:nvPicPr>
          <p:cNvPr id="42" name="Picture 41" descr="A blue planet in space&#10;&#10;AI-generated content may be incorrect.">
            <a:extLst>
              <a:ext uri="{FF2B5EF4-FFF2-40B4-BE49-F238E27FC236}">
                <a16:creationId xmlns:a16="http://schemas.microsoft.com/office/drawing/2014/main" id="{E4E0A76D-BF82-8ABE-5E59-0D7848BC28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036" b="91518" l="6222" r="89778">
                        <a14:foregroundMark x1="8889" y1="37500" x2="9778" y2="65179"/>
                        <a14:foregroundMark x1="9778" y1="65179" x2="7556" y2="51339"/>
                        <a14:foregroundMark x1="7556" y1="51339" x2="7556" y2="64286"/>
                        <a14:foregroundMark x1="7556" y1="64286" x2="7111" y2="62500"/>
                        <a14:foregroundMark x1="29778" y1="90625" x2="48889" y2="93304"/>
                        <a14:foregroundMark x1="48889" y1="93304" x2="60000" y2="90179"/>
                        <a14:foregroundMark x1="60000" y1="90179" x2="43556" y2="91071"/>
                        <a14:foregroundMark x1="43556" y1="91071" x2="57333" y2="92411"/>
                        <a14:foregroundMark x1="57333" y1="92411" x2="34667" y2="90625"/>
                        <a14:foregroundMark x1="34667" y1="90625" x2="59111" y2="91964"/>
                        <a14:foregroundMark x1="59111" y1="91964" x2="56889" y2="91071"/>
                        <a14:foregroundMark x1="91111" y1="56696" x2="87111" y2="70982"/>
                        <a14:foregroundMark x1="87111" y1="70982" x2="77333" y2="85268"/>
                        <a14:foregroundMark x1="77333" y1="85268" x2="65333" y2="90179"/>
                        <a14:foregroundMark x1="65333" y1="90179" x2="89778" y2="67857"/>
                        <a14:foregroundMark x1="89778" y1="67857" x2="78222" y2="79018"/>
                        <a14:foregroundMark x1="78222" y1="79018" x2="83556" y2="67411"/>
                        <a14:foregroundMark x1="83556" y1="67411" x2="90222" y2="59821"/>
                        <a14:foregroundMark x1="42667" y1="8036" x2="56444" y2="7589"/>
                        <a14:foregroundMark x1="56444" y1="7589" x2="44000" y2="8036"/>
                        <a14:foregroundMark x1="44000" y1="8036" x2="55556" y2="8036"/>
                        <a14:foregroundMark x1="64889" y1="8929" x2="76889" y2="15179"/>
                        <a14:foregroundMark x1="6222" y1="44196" x2="6222" y2="5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150" y="3258964"/>
            <a:ext cx="405604" cy="40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9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1782 L 0.00326 0.01805 C 0.00782 0.02291 0.01211 0.0287 0.0168 0.0331 C 0.01901 0.03541 0.02188 0.03541 0.02422 0.0375 C 0.02513 0.03842 0.02552 0.04166 0.02657 0.04189 C 0.03347 0.04375 0.0405 0.04328 0.04753 0.04398 C 0.05209 0.04699 0.05638 0.05139 0.06107 0.05277 C 0.06797 0.05509 0.075 0.05393 0.0819 0.05509 C 0.09063 0.05625 0.09922 0.05787 0.10782 0.05949 L 0.22826 0.05717 C 0.23347 0.05671 0.23815 0.05162 0.2431 0.04838 C 0.27422 0.02847 0.24388 0.04583 0.275 0.0287 C 0.27709 0.02592 0.27904 0.02268 0.28125 0.02014 C 0.28269 0.01828 0.28477 0.01805 0.28607 0.01574 C 0.30352 -0.01528 0.27709 0.02176 0.29479 -0.00186 C 0.2961 -0.01852 0.29779 -0.03172 0.29479 -0.04977 C 0.29414 -0.05371 0.28464 -0.05602 0.2836 -0.05625 C 0.27917 -0.05834 0.27474 -0.06111 0.27019 -0.06297 C 0.26485 -0.06482 0.25938 -0.06528 0.25417 -0.06713 C 0.25 -0.06875 0.24597 -0.07199 0.2418 -0.07385 C 0.23907 -0.075 0.23607 -0.075 0.23321 -0.07593 C 0.22709 -0.07801 0.22097 -0.08033 0.21485 -0.08241 L 0.06966 -0.07593 C 0.0668 -0.0757 0.06394 -0.07431 0.06107 -0.07385 C 0.05456 -0.07269 0.04792 -0.07223 0.04141 -0.07153 C 0.03529 -0.06065 0.02982 -0.05024 0.02292 -0.04098 C 0.01719 -0.03334 0.01784 -0.0375 0.01433 -0.0301 C 0.00287 -0.00579 0.01745 -0.03635 0.00821 -0.01274 C 0.00638 -0.00811 0.00404 -0.00394 0.00209 0.00046 C 0.00248 0.00416 0.00248 0.00787 0.00326 0.01134 C 0.00599 0.02268 0.00326 0.01689 0.00326 0.01782 Z " pathEditMode="relative" rAng="0" ptsTypes="AAAAAAAAAAAAAAAAAAAAAAAAAAAAA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96" y="-29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1342 0.01342 L 0.01342 0.01342 C 0.01745 0.01481 0.02162 0.01528 0.02553 0.01713 C 0.02709 0.01782 0.02813 0.02083 0.02969 0.02083 C 0.08737 0.02014 0.14519 0.01713 0.203 0.01528 L 0.21003 0.01342 C 0.22084 0.01111 0.23178 0.01018 0.24245 0.00625 C 0.24844 0.00417 0.25378 -0.00185 0.25964 -0.0044 L 0.26381 -0.00625 C 0.275 -0.02292 0.26563 -0.01273 0.28711 -0.01713 C 0.29011 -0.01783 0.29323 -0.01921 0.29623 -0.02083 C 0.29922 -0.02222 0.30534 -0.02616 0.30534 -0.02616 C 0.31185 -0.03611 0.31706 -0.04468 0.32461 -0.05324 C 0.32605 -0.05486 0.328 -0.05509 0.32969 -0.05671 C 0.33347 -0.06042 0.33829 -0.07037 0.34076 -0.07477 C 0.34141 -0.07708 0.34232 -0.0794 0.34284 -0.08195 C 0.34454 -0.09028 0.34441 -0.10139 0.34284 -0.10903 C 0.34245 -0.11088 0.33698 -0.11366 0.33568 -0.11435 C 0.33399 -0.11551 0.3323 -0.11644 0.3306 -0.11806 C 0.32852 -0.12014 0.32696 -0.12454 0.32461 -0.12523 L 0.31849 -0.12708 C 0.30977 -0.13218 0.31042 -0.13171 0.29623 -0.14329 C 0.28594 -0.15162 0.29675 -0.14746 0.28204 -0.15579 C 0.2767 -0.1588 0.2711 -0.16042 0.26576 -0.1632 C 0.26368 -0.16412 0.26172 -0.16551 0.25964 -0.16667 C 0.25834 -0.16736 0.25704 -0.16783 0.2556 -0.16852 C 0.23243 -0.18125 0.26342 -0.16597 0.23334 -0.1794 C 0.2323 -0.17986 0.23138 -0.18079 0.23034 -0.18102 C 0.21576 -0.18449 0.20118 -0.18681 0.18672 -0.19005 C 0.18295 -0.19097 0.1793 -0.19283 0.17553 -0.19375 C 0.17019 -0.19514 0.16472 -0.19607 0.15938 -0.19722 C 0.1543 -0.19676 0.14922 -0.1963 0.14415 -0.1956 C 0.14206 -0.19514 0.14011 -0.19398 0.13803 -0.19375 L 0.06407 -0.18658 C 0.05625 -0.18565 0.04857 -0.1838 0.04076 -0.18287 C -0.01901 -0.1757 0.04623 -0.18519 0.0073 -0.1794 C 0.00026 -0.17616 0.00222 -0.17778 -0.0069 -0.16667 C -0.00898 -0.16412 -0.0108 -0.16042 -0.01289 -0.15764 C -0.01419 -0.15625 -0.01562 -0.15509 -0.01705 -0.15417 C -0.02096 -0.15093 -0.02513 -0.14815 -0.02916 -0.14514 C -0.03112 -0.14213 -0.0332 -0.13889 -0.03528 -0.13611 C -0.03619 -0.13472 -0.0371 -0.1331 -0.03828 -0.13241 C -0.04088 -0.13079 -0.04362 -0.13009 -0.04635 -0.12894 C -0.06237 -0.11181 -0.04531 -0.13264 -0.05247 -0.11806 C -0.06158 -0.09931 -0.06315 -0.10324 -0.0677 -0.0875 C -0.06809 -0.08565 -0.06835 -0.0838 -0.06862 -0.08195 C -0.06731 -0.0669 -0.06809 -0.05093 -0.06458 -0.03704 C -0.06354 -0.03241 -0.05924 -0.03472 -0.05651 -0.03333 C -0.05546 -0.03287 -0.05442 -0.03241 -0.05351 -0.03148 C -0.05 -0.02871 -0.047 -0.02408 -0.04335 -0.02246 L -0.0302 -0.01713 C -0.02747 -0.01482 -0.025 -0.01134 -0.022 -0.00996 C -0.0177 -0.00787 -0.00325 -0.00556 0.00222 -0.0044 C 0.00625 -0.00023 0.00769 0.00023 0.01042 0.00625 C 0.01081 0.00741 0.0129 0.01227 0.01342 0.01342 Z " pathEditMode="relative" ptsTypes="AAAAAAAAAAAAAAAAAAAAAAAAAAAAAAAAAAAAAAAAAAAAAAAAAAAAAAA">
                                      <p:cBhvr>
                                        <p:cTn id="8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15 -0.01227 L -0.01015 -0.01227 C -0.00599 -0.00741 -0.00156 -0.00301 0.00235 0.00254 C 0.0043 0.00509 0.00573 0.00879 0.00755 0.0118 C 0.0099 0.01504 0.0125 0.01782 0.01485 0.02106 C 0.01667 0.02338 0.0181 0.02639 0.02005 0.02847 C 0.02657 0.03495 0.02969 0.03379 0.03672 0.03958 C 0.03985 0.0419 0.0431 0.04398 0.0461 0.04699 C 0.04766 0.04838 0.04857 0.05162 0.05026 0.05254 C 0.05677 0.05532 0.06367 0.05416 0.07005 0.0581 C 0.10599 0.07916 0.08633 0.07176 0.12943 0.07662 C 0.13542 0.07778 0.14115 0.07916 0.14714 0.08032 C 0.15482 0.08148 0.16237 0.08333 0.17005 0.08403 C 0.18985 0.08565 0.20964 0.08634 0.22943 0.08773 L 0.2961 0.08403 C 0.29935 0.08356 0.30235 0.08148 0.30547 0.08032 C 0.30964 0.07847 0.31042 0.07778 0.31485 0.07662 C 0.32084 0.075 0.32474 0.07477 0.33047 0.07291 C 0.33568 0.07106 0.34089 0.06759 0.3461 0.06736 L 0.36797 0.06551 C 0.37005 0.06412 0.37227 0.06319 0.37422 0.0618 C 0.37852 0.05879 0.38255 0.05509 0.38672 0.05254 C 0.39922 0.04444 0.40951 0.03796 0.42214 0.03403 C 0.42526 0.03287 0.42839 0.03264 0.43151 0.03217 L 0.43568 0.03032 C 0.4388 0.02893 0.44193 0.02778 0.44505 0.02662 C 0.4461 0.02592 0.44727 0.02546 0.44818 0.02477 C 0.44987 0.02315 0.45443 0.0169 0.45547 0.01551 C 0.46042 0.00926 0.46237 0.00903 0.46693 -0.00301 C 0.46771 -0.00486 0.46823 -0.00718 0.46901 -0.00857 C 0.47032 -0.01088 0.47214 -0.01181 0.47318 -0.01412 L 0.48151 -0.03634 L 0.4836 -0.0419 L 0.48568 -0.04746 C 0.48672 -0.05949 0.4875 -0.06158 0.48568 -0.07338 C 0.48529 -0.07616 0.48477 -0.07894 0.4836 -0.08079 C 0.48282 -0.08218 0.48151 -0.08195 0.48047 -0.08264 C 0.47839 -0.08449 0.4763 -0.08634 0.47422 -0.0882 C 0.47253 -0.09005 0.47097 -0.09259 0.46901 -0.09375 C 0.46745 -0.09514 0.46563 -0.09514 0.4638 -0.0956 C 0.45769 -0.10116 0.45964 -0.09838 0.45339 -0.11042 C 0.45157 -0.11412 0.45052 -0.11921 0.44818 -0.12153 C 0.4444 -0.1257 0.43959 -0.12523 0.43568 -0.12894 C 0.43255 -0.13218 0.42982 -0.13704 0.4263 -0.1382 C 0.41992 -0.14074 0.41315 -0.13959 0.40651 -0.14005 C 0.39649 -0.14607 0.41211 -0.13658 0.39922 -0.1456 C 0.39727 -0.14722 0.39505 -0.14815 0.39297 -0.14931 C 0.38672 -0.15371 0.38073 -0.15949 0.37422 -0.16227 C 0.37292 -0.16296 0.37149 -0.16389 0.37005 -0.16412 C 0.36524 -0.16528 0.36029 -0.16505 0.35547 -0.16597 C 0.3513 -0.1669 0.33021 -0.17246 0.32318 -0.17523 C 0.32071 -0.17639 0.31836 -0.17778 0.31589 -0.17894 L 0.18568 -0.17523 C 0.18425 -0.17523 0.18295 -0.17408 0.18151 -0.17338 L 0.13985 -0.15857 C 0.1319 -0.15602 0.12839 -0.15579 0.11901 -0.15486 C 0.11107 -0.15417 0.103 -0.15371 0.09505 -0.15301 C 0.08802 -0.14884 0.09584 -0.15324 0.08255 -0.14931 C 0.07904 -0.14838 0.07565 -0.14699 0.07214 -0.1456 C 0.05755 -0.13287 0.08685 -0.15787 0.05651 -0.1382 C 0.05248 -0.13565 0.04883 -0.13102 0.04505 -0.12709 C 0.04401 -0.12616 0.0431 -0.12431 0.04193 -0.12338 C 0.03789 -0.12107 0.0336 -0.11968 0.02943 -0.11783 C 0.02774 -0.11597 0.02604 -0.11389 0.02422 -0.11227 C 0.02227 -0.11088 0.01992 -0.11019 0.01797 -0.10857 C 0.01341 -0.10509 0.00091 -0.09491 -0.0039 -0.08634 C -0.00781 -0.0794 -0.00976 -0.07107 -0.01224 -0.06227 C -0.01432 -0.04028 -0.01419 -0.05 -0.00911 -0.01412 C -0.00898 -0.01366 -0.01002 -0.01273 -0.01015 -0.01227 Z " pathEditMode="relative" ptsTypes="AAAAAAAAAAAAAAAAAAAAAAAAAAAAAAAAAAAAAAAAAAAAAAAAAAAAAAAAAAAAAAAAAAAAA">
                                      <p:cBhvr>
                                        <p:cTn id="10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 0.00903 L -0.0069 0.00903 L -0.02084 0.02546 C -0.02526 0.03078 -0.02292 0.02893 -0.02774 0.03171 C -0.0293 0.03588 -0.02995 0.0412 -0.03229 0.04398 C -0.03685 0.04907 -0.04245 0.05046 -0.04727 0.05416 C -0.04857 0.05532 -0.04961 0.05694 -0.05078 0.05833 C -0.05156 0.0618 -0.05209 0.06528 -0.05313 0.06852 C -0.0556 0.07685 -0.05899 0.08379 -0.06237 0.0912 C -0.06315 0.09467 -0.06419 0.09791 -0.06459 0.10139 C -0.06628 0.11481 -0.0668 0.14259 -0.06237 0.15278 C -0.05716 0.16412 -0.03672 0.1831 -0.02656 0.19166 C -0.02461 0.19328 -0.02266 0.19444 -0.02084 0.19583 C -0.01016 0.21458 -0.01901 0.20231 0.00234 0.21412 C 0.0039 0.21504 0.00534 0.21736 0.0069 0.21828 C 0.02565 0.22893 0.02291 0.22639 0.04271 0.22847 C 0.04505 0.22916 0.04726 0.23009 0.04961 0.23055 C 0.06081 0.23333 0.072 0.23518 0.08307 0.23889 C 0.08476 0.23935 0.08594 0.24259 0.08763 0.24282 C 0.09726 0.24514 0.1069 0.2456 0.11653 0.24699 C 0.12734 0.24838 0.13802 0.25046 0.14883 0.25115 C 0.17005 0.25254 0.19114 0.25231 0.21237 0.25324 L 0.25156 0.25532 C 0.25547 0.25463 0.25924 0.25347 0.26315 0.25324 C 0.29687 0.25 0.33086 0.24977 0.36458 0.2449 C 0.37786 0.24305 0.38867 0.2368 0.40039 0.22847 C 0.40312 0.22662 0.40586 0.22453 0.40846 0.22245 C 0.41159 0.2199 0.41458 0.21666 0.41771 0.21412 C 0.43763 0.19791 0.43229 0.20139 0.44544 0.19375 C 0.44857 0.18958 0.45143 0.18518 0.45469 0.18148 C 0.4612 0.17384 0.475 0.16018 0.48229 0.15463 C 0.48567 0.15208 0.48932 0.15069 0.49271 0.14861 C 0.49622 0.14236 0.4957 0.14352 0.49961 0.13426 C 0.50052 0.13217 0.5013 0.13032 0.50195 0.12801 C 0.50325 0.12407 0.50442 0.1199 0.50547 0.11574 C 0.50677 0.11065 0.50716 0.10486 0.50768 0.0993 C 0.50716 0.08889 0.50989 0.05926 0.50195 0.04815 C 0.49961 0.04467 0.49661 0.04236 0.49388 0.03981 C 0.49206 0.03819 0.4901 0.03703 0.48815 0.03588 C 0.48385 0.02963 0.48021 0.02199 0.47539 0.01736 C 0.46666 0.00879 0.45768 -0.0007 0.44778 -0.00324 C 0.43528 -0.00625 0.44232 -0.00394 0.42695 -0.01135 C 0.40742 -0.03125 0.42213 -0.01922 0.37969 -0.02153 L 0.34622 -0.02361 L 0.33346 -0.02778 C 0.3319 -0.02824 0.33047 -0.0294 0.3289 -0.02986 C 0.32005 -0.03264 0.3112 -0.03542 0.30234 -0.03797 C 0.29739 -0.03959 0.29232 -0.04121 0.28737 -0.04213 C 0.27695 -0.04398 0.26653 -0.04468 0.25612 -0.0463 C 0.24922 -0.04746 0.24232 -0.04908 0.23541 -0.05023 C 0.22617 -0.04838 0.21692 -0.04676 0.20768 -0.04422 C 0.18893 -0.03912 0.18919 -0.03912 0.17773 -0.03403 C 0.17122 -0.03472 0.16458 -0.03426 0.15807 -0.03588 C 0.15377 -0.03704 0.14961 -0.04028 0.14544 -0.04213 C 0.1431 -0.04306 0.14075 -0.04352 0.13841 -0.04422 C 0.12682 -0.04306 0.11523 -0.04283 0.1039 -0.03797 C 0.10065 -0.03681 0.09791 -0.03287 0.09466 -0.03195 C 0.08776 -0.02986 0.06419 -0.0257 0.05312 -0.02361 C 0.02695 -0.01204 0.06107 -0.02778 0.03463 -0.01343 C 0.03268 -0.0125 0.03073 -0.01227 0.0289 -0.01135 C 0.02422 -0.00949 0.01953 -0.00787 0.01497 -0.00533 C 0.00208 0.00254 0.0082 2.59259E-6 -0.00352 0.00301 C -0.00716 0.00972 -0.00534 0.00903 -0.0069 0.00903 Z " pathEditMode="relative" ptsTypes="AAAAAAAAAAAAAAAAAAAAAAAAAAAAAAAAAAAAAAAAAAAAAAAAAAAAAAAAAAAAAAA">
                                      <p:cBhvr>
                                        <p:cTn id="12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69 L -0.00091 -0.00069 C 0.00924 -0.02592 0.0013 -0.00787 0.00885 -0.02245 C 0.01914 -0.0419 0.0168 -0.04375 0.02617 -0.05092 C 0.02734 -0.05185 0.02851 -0.05231 0.02982 -0.05301 C 0.03125 -0.05532 0.0414 -0.06828 0.04336 -0.07708 C 0.04531 -0.08565 0.04831 -0.10324 0.04831 -0.10324 C 0.04778 -0.10764 0.04791 -0.11227 0.047 -0.11643 C 0.04661 -0.11828 0.04544 -0.11944 0.04453 -0.12083 C 0.04258 -0.12384 0.04036 -0.12639 0.03841 -0.12963 C 0.03581 -0.13379 0.03398 -0.13958 0.03099 -0.14259 C 0.02526 -0.14838 0.01784 -0.14861 0.01263 -0.15578 C 0.00169 -0.17037 0.00664 -0.16666 -0.00091 -0.17106 C -0.00339 -0.17615 -0.00508 -0.18287 -0.00834 -0.18634 C -0.01836 -0.19745 -0.03802 -0.21296 -0.0513 -0.21921 L -0.07474 -0.23009 C -0.0763 -0.23078 -0.07813 -0.23102 -0.07969 -0.23217 L -0.10912 -0.25416 C -0.11771 -0.25347 -0.1263 -0.25092 -0.1349 -0.25185 C -0.14128 -0.25254 -0.16367 -0.25926 -0.17552 -0.26273 L -0.32917 -0.25856 C -0.33386 -0.25833 -0.33815 -0.25463 -0.34271 -0.25416 C -0.35456 -0.25254 -0.36654 -0.25254 -0.37839 -0.25185 C -0.38451 -0.25416 -0.39063 -0.2581 -0.39688 -0.25856 C -0.40508 -0.25879 -0.41328 -0.25532 -0.42149 -0.25416 C -0.42878 -0.25301 -0.4362 -0.25254 -0.44362 -0.25185 C -0.4457 -0.25092 -0.45 -0.2493 -0.45222 -0.24745 C -0.45547 -0.2449 -0.45847 -0.24028 -0.46198 -0.23889 C -0.47005 -0.23518 -0.48659 -0.23217 -0.48659 -0.23217 C -0.49909 -0.21736 -0.48972 -0.22708 -0.52227 -0.22129 C -0.528 -0.22037 -0.53373 -0.2199 -0.53945 -0.21921 C -0.54974 -0.21458 -0.54948 -0.21528 -0.56406 -0.20162 C -0.56641 -0.19953 -0.56823 -0.19606 -0.57018 -0.19282 C -0.57604 -0.18356 -0.58177 -0.17407 -0.58737 -0.16458 C -0.58906 -0.16157 -0.59024 -0.15764 -0.59232 -0.15578 L -0.61081 -0.13819 C -0.62552 -0.10139 -0.6211 -0.11967 -0.62669 -0.08588 C -0.6263 -0.07639 -0.62669 -0.06666 -0.62552 -0.0574 C -0.62396 -0.04467 -0.61719 -0.0419 -0.61198 -0.03565 C -0.60274 -0.02407 -0.60964 -0.02847 -0.60091 -0.02453 C -0.59935 -0.02176 -0.59805 -0.01805 -0.59597 -0.01597 C -0.58945 -0.00903 -0.58477 -0.00903 -0.57761 -0.00717 C -0.57227 -0.00278 -0.5668 0.00139 -0.56159 0.00602 C -0.56029 0.00718 -0.55912 0.00903 -0.55794 0.01042 C -0.55586 0.0125 -0.55391 0.01482 -0.55169 0.0169 C -0.53959 0.02847 -0.54336 0.02616 -0.53451 0.0301 C -0.53294 0.03287 -0.53177 0.03727 -0.52969 0.03866 C -0.52617 0.04121 -0.52227 0.03982 -0.51862 0.04097 C -0.51563 0.0419 -0.51276 0.04375 -0.5099 0.04537 C -0.50794 0.04746 -0.50612 0.0507 -0.50378 0.05185 C -0.4961 0.05556 -0.46797 0.05949 -0.46328 0.06065 C -0.4612 0.06111 -0.45912 0.0625 -0.45703 0.06273 C -0.44766 0.06389 -0.43828 0.06412 -0.42878 0.06505 C -0.42344 0.06551 -0.4181 0.06644 -0.41276 0.06713 C -0.39935 0.07315 -0.41419 0.06713 -0.38451 0.07153 C -0.38242 0.07176 -0.38047 0.07338 -0.37839 0.07361 C -0.37266 0.07477 -0.36693 0.07523 -0.3612 0.07593 L -0.29727 0.08241 C -0.25261 0.10232 -0.27409 0.09352 -0.16693 0.08033 C -0.13268 0.07593 -0.16029 0.06829 -0.14727 0.06505 C -0.13985 0.0632 -0.13242 0.0625 -0.12513 0.06065 C -0.11159 0.05718 -0.09805 0.05324 -0.08451 0.04977 L -0.05873 0.02778 C -0.05677 0.02616 -0.05482 0.02408 -0.05261 0.02338 C -0.03998 0.02037 -0.02722 0.01898 -0.01445 0.0169 C -0.00156 0.00926 -0.01159 0.01644 -0.00339 0.0081 C -0.00182 0.00648 0.00104 0.00695 0.00156 0.00371 C 0.00182 0.00116 -0.00052 0.00023 -0.00091 -0.00069 Z " pathEditMode="relative" ptsTypes="AAAAAAAAAAAAAAAAAAAAAAAAAAAAAAAAAAAAAAAAAAAAAAAAAAAAAAAAAAAAAAAAAAAA">
                                      <p:cBhvr>
                                        <p:cTn id="14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116 L 0.00156 0.00116 C 0.00117 -0.02083 0.00325 -0.04329 0.00026 -0.06435 C -0.00079 -0.07269 -0.00573 -0.07801 -0.0099 -0.08241 C -0.01628 -0.08935 -0.0237 -0.09352 -0.02891 -0.10278 C -0.03724 -0.11759 -0.02904 -0.1044 -0.04675 -0.12315 C -0.04857 -0.12523 -0.04987 -0.12824 -0.05183 -0.12986 C -0.06576 -0.14167 -0.06602 -0.14144 -0.07605 -0.14583 C -0.08321 -0.15255 -0.09024 -0.15972 -0.09753 -0.16621 C -0.10131 -0.16945 -0.10495 -0.17361 -0.10899 -0.17523 C -0.1237 -0.18102 -0.13868 -0.18426 -0.15352 -0.18866 C -0.17019 -0.2007 -0.16602 -0.2 -0.1879 -0.20232 C -0.20157 -0.20371 -0.26159 -0.20764 -0.28321 -0.20903 C -0.29415 -0.21181 -0.30938 -0.21597 -0.31875 -0.21574 C -0.37136 -0.21528 -0.42383 -0.21134 -0.47644 -0.20903 C -0.48438 -0.20764 -0.51498 -0.20162 -0.52852 -0.2 C -0.53698 -0.19908 -0.54558 -0.19861 -0.55404 -0.19769 C -0.56758 -0.19398 -0.58125 -0.19121 -0.59467 -0.18658 C -0.6099 -0.18102 -0.60313 -0.1831 -0.61498 -0.17963 C -0.62006 -0.17593 -0.62527 -0.17246 -0.63021 -0.16829 C -0.63165 -0.16713 -0.63282 -0.16551 -0.63412 -0.16389 C -0.6362 -0.16088 -0.6379 -0.15625 -0.6405 -0.15486 C -0.64454 -0.15255 -0.64896 -0.15324 -0.65313 -0.15255 C -0.65652 -0.15023 -0.66003 -0.14861 -0.66329 -0.14583 C -0.66524 -0.14421 -0.66641 -0.14051 -0.66836 -0.13912 C -0.68633 -0.12523 -0.68503 -0.12662 -0.69896 -0.12315 C -0.71016 -0.10972 -0.69167 -0.13079 -0.72058 -0.10972 C -0.72214 -0.10833 -0.72292 -0.10463 -0.72435 -0.10278 C -0.73529 -0.08935 -0.73633 -0.09283 -0.74467 -0.07801 C -0.75066 -0.06736 -0.74831 -0.06921 -0.75235 -0.05996 C -0.76159 -0.03866 -0.77097 -0.01759 -0.78021 0.00347 C -0.77904 0.00717 -0.77813 0.01134 -0.77644 0.01458 C -0.775 0.01759 -0.77318 0.01967 -0.77136 0.02153 C -0.7681 0.02477 -0.75925 0.02546 -0.75743 0.02592 C -0.75521 0.03125 -0.75365 0.03727 -0.75105 0.0419 C -0.74974 0.04421 -0.74766 0.04467 -0.74597 0.04629 C -0.73243 0.05972 -0.74792 0.04676 -0.72943 0.05995 C -0.72435 0.06342 -0.7142 0.07129 -0.7142 0.07129 C -0.70274 0.09167 -0.71107 0.07917 -0.69766 0.09375 C -0.69506 0.09676 -0.69284 0.10092 -0.68998 0.10278 C -0.65118 0.1294 -0.66511 0.11759 -0.63529 0.12986 C -0.62722 0.13333 -0.61941 0.13866 -0.6112 0.1412 C -0.60652 0.14282 -0.60183 0.14375 -0.59727 0.14583 C -0.59284 0.14768 -0.58881 0.15139 -0.58451 0.15254 C -0.57865 0.1544 -0.57266 0.1537 -0.56667 0.15486 C -0.55951 0.15602 -0.55222 0.15764 -0.54506 0.15926 C -0.54258 0.15995 -0.53998 0.16088 -0.5375 0.16157 C -0.53073 0.16389 -0.52383 0.16574 -0.51706 0.16829 C -0.51198 0.17037 -0.50847 0.175 -0.50313 0.17523 C -0.47344 0.17662 -0.44375 0.17662 -0.4142 0.17754 L -0.24636 0.16389 C -0.24323 0.16366 -0.2405 0.16065 -0.23737 0.15926 C -0.21915 0.15185 -0.24323 0.1662 -0.21198 0.15023 C -0.18165 0.13495 -0.20652 0.14097 -0.18021 0.1368 C -0.17006 0.12917 -0.16016 0.1206 -0.14974 0.11412 C -0.14519 0.11134 -0.14024 0.11204 -0.13568 0.10972 C -0.12917 0.10602 -0.12331 0.09861 -0.11667 0.09606 C -0.0974 0.08866 -0.07774 0.08542 -0.05821 0.08032 C -0.05612 0.0787 -0.05391 0.07708 -0.05183 0.07569 C -0.04558 0.07176 -0.0392 0.07014 -0.03399 0.06227 C -0.02995 0.05602 -0.02644 0.04861 -0.02253 0.0419 C -0.01928 0.03588 -0.01576 0.0287 -0.0112 0.02592 L -0.0073 0.02384 C -0.00652 0.01991 -0.00638 0.01551 -0.00482 0.0125 C -0.00196 0.00694 0.00052 0.00301 0.00156 0.00116 Z " pathEditMode="relative" ptsTypes="AAAAAAAAAAAAAAAAAAAAAAAAAAAAAAAAAAAAAAAAAAAAAAAAAAAAAAAAAAAAAAAAA">
                                      <p:cBhvr>
                                        <p:cTn id="16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0.00856 L 0.00248 0.00856 C 0.00599 0.00602 0.00951 0.00324 0.01315 0.00093 C 0.01732 -0.00185 0.02175 -0.0037 0.02604 -0.00671 C 0.02774 -0.0081 0.02969 -0.0088 0.03138 -0.01065 C 0.04544 -0.02477 0.03607 -0.01968 0.04531 -0.02384 C 0.04701 -0.0257 0.04883 -0.02801 0.05065 -0.02963 C 0.05521 -0.03357 0.06016 -0.03634 0.06459 -0.04097 C 0.06732 -0.04398 0.06953 -0.04861 0.07201 -0.05255 C 0.07279 -0.05556 0.07318 -0.05903 0.07422 -0.06204 C 0.07722 -0.07083 0.07774 -0.0706 0.08164 -0.07523 C 0.08789 -0.09722 0.07748 -0.06111 0.09024 -0.1 C 0.09089 -0.10185 0.09089 -0.10394 0.09141 -0.10579 C 0.09193 -0.10787 0.09271 -0.10949 0.09349 -0.11157 C 0.09544 -0.12917 0.0961 -0.13102 0.09349 -0.15718 C 0.09323 -0.15972 0.09141 -0.16111 0.09024 -0.16296 C 0.08933 -0.16435 0.08802 -0.16505 0.08711 -0.16667 C 0.08008 -0.17917 0.08789 -0.1706 0.07956 -0.17824 C 0.07813 -0.18195 0.07683 -0.18588 0.07526 -0.18958 C 0.07396 -0.19236 0.07253 -0.19468 0.07097 -0.19722 C 0.06849 -0.20116 0.06615 -0.20509 0.06354 -0.20857 C 0.06185 -0.21088 0.06003 -0.21273 0.05808 -0.21435 C 0.0474 -0.22338 0.0487 -0.22222 0.04102 -0.2257 C 0.04024 -0.22755 0.03972 -0.22986 0.0388 -0.23148 C 0.03503 -0.2382 0.03216 -0.23889 0.02709 -0.24282 C 0.02565 -0.24398 0.02422 -0.24537 0.02279 -0.24676 C 0.00716 -0.26204 0.02852 -0.24282 0.01094 -0.25625 C 0.00834 -0.2581 -0.00482 -0.26921 -0.01041 -0.27153 C -0.01289 -0.27245 -0.01549 -0.27269 -0.01797 -0.27338 C -0.02317 -0.27477 -0.02239 -0.27477 -0.02656 -0.27708 C -0.02942 -0.28102 -0.03177 -0.28611 -0.03515 -0.28866 C -0.03841 -0.2912 -0.04232 -0.29074 -0.04583 -0.29236 C -0.0487 -0.29375 -0.05143 -0.2956 -0.05442 -0.2963 C -0.07721 -0.30093 -0.06653 -0.29907 -0.08659 -0.30185 C -0.09219 -0.30532 -0.09492 -0.30648 -0.10039 -0.31134 C -0.10234 -0.3132 -0.10377 -0.31644 -0.10586 -0.31713 C -0.11146 -0.31898 -0.11719 -0.31829 -0.12291 -0.31898 C -0.12578 -0.31945 -0.12864 -0.32037 -0.13151 -0.32107 C -0.13672 -0.32407 -0.13567 -0.32384 -0.14336 -0.32477 C -0.15078 -0.3257 -0.15833 -0.32593 -0.16575 -0.32662 C -0.16836 -0.32732 -0.17083 -0.32778 -0.17331 -0.32847 C -0.18502 -0.33264 -0.16081 -0.3287 -0.18515 -0.33241 C -0.1987 -0.33449 -0.21341 -0.33519 -0.22695 -0.33611 L -0.24192 -0.3419 C -0.24479 -0.34306 -0.24752 -0.3456 -0.25052 -0.3456 C -0.27161 -0.3456 -0.29258 -0.34329 -0.31367 -0.3419 C -0.35312 -0.32778 -0.28945 -0.35 -0.41875 -0.33611 C -0.42747 -0.33519 -0.43581 -0.32963 -0.4444 -0.32662 C -0.4487 -0.32523 -0.45729 -0.32292 -0.45729 -0.32292 C -0.47825 -0.32917 -0.46419 -0.32732 -0.49153 -0.32107 C -0.50937 -0.3169 -0.51979 -0.31597 -0.53867 -0.31343 C -0.55117 -0.29861 -0.52773 -0.32477 -0.56875 -0.30764 C -0.57396 -0.30532 -0.5776 -0.29607 -0.58268 -0.29236 C -0.58854 -0.2882 -0.60508 -0.28519 -0.61159 -0.28287 C -0.6164 -0.28125 -0.62083 -0.27778 -0.62552 -0.27523 C -0.62695 -0.27454 -0.62838 -0.27407 -0.62982 -0.27338 C -0.63086 -0.27269 -0.6319 -0.27176 -0.63294 -0.27153 C -0.63906 -0.27037 -0.64518 -0.27014 -0.65117 -0.26945 C -0.65299 -0.26898 -0.65495 -0.26898 -0.65651 -0.26759 C -0.66107 -0.26389 -0.6694 -0.2544 -0.6694 -0.2544 C -0.67187 -0.24931 -0.67396 -0.24329 -0.67695 -0.23912 C -0.67877 -0.23657 -0.68112 -0.23611 -0.68333 -0.23519 C -0.68581 -0.23426 -0.68841 -0.23403 -0.69088 -0.23333 C -0.69271 -0.23287 -0.6944 -0.23218 -0.69622 -0.23148 C -0.69765 -0.23009 -0.69935 -0.22963 -0.70052 -0.22755 C -0.70482 -0.21991 -0.70703 -0.20833 -0.71224 -0.20278 C -0.71666 -0.19838 -0.72226 -0.20023 -0.72734 -0.19907 C -0.73047 -0.19722 -0.7345 -0.19769 -0.73698 -0.19329 C -0.7401 -0.18773 -0.74362 -0.18241 -0.74661 -0.17616 C -0.75664 -0.15579 -0.74791 -0.17037 -0.75508 -0.15347 C -0.75599 -0.15116 -0.75729 -0.14954 -0.75833 -0.14769 C -0.76094 -0.11991 -0.76224 -0.11644 -0.75937 -0.08287 C -0.75911 -0.07917 -0.75781 -0.07593 -0.75625 -0.07338 C -0.75377 -0.06945 -0.75052 -0.06713 -0.74765 -0.06389 C -0.74661 -0.05949 -0.74557 -0.05486 -0.7444 -0.05046 C -0.74375 -0.04792 -0.74336 -0.04514 -0.74232 -0.04282 C -0.74075 -0.03982 -0.73854 -0.0382 -0.73698 -0.03519 C -0.73385 -0.02986 -0.7319 -0.02222 -0.72838 -0.01806 C -0.72565 -0.01505 -0.72187 -0.01597 -0.71875 -0.01435 C -0.69219 0.00023 -0.70976 -0.0044 -0.68867 -0.00093 C -0.68698 0.00023 -0.68515 0.00139 -0.68333 0.00278 C -0.67969 0.00579 -0.67643 0.01042 -0.67265 0.01227 C -0.66458 0.0162 -0.65625 0.01736 -0.64804 0.01991 C -0.64622 0.02245 -0.6444 0.02523 -0.64258 0.02755 C -0.64166 0.02893 -0.64062 0.03079 -0.63945 0.03125 C -0.63021 0.03472 -0.61159 0.03889 -0.61159 0.03889 C -0.59466 0.04792 -0.60716 0.0419 -0.59114 0.04861 C -0.58229 0.05231 -0.57344 0.05718 -0.56445 0.05995 C -0.56224 0.06065 -0.56015 0.06134 -0.55794 0.0618 C -0.54583 0.06389 -0.53372 0.06574 -0.52161 0.06759 C -0.49023 0.08264 -0.53047 0.06412 -0.46263 0.08472 C -0.45924 0.08565 -0.45612 0.08819 -0.45299 0.09051 C -0.45039 0.09213 -0.44817 0.09583 -0.44544 0.09606 C -0.42331 0.09792 -0.40117 0.09606 -0.37903 0.09606 L -0.3737 0.09606 C -0.30416 0.08055 -0.37174 0.09444 -0.20117 0.09051 C -0.19909 0.09028 -0.19153 0.08495 -0.19049 0.08472 C -0.18554 0.08333 -0.18047 0.08333 -0.17552 0.08287 C -0.1737 0.08218 -0.17187 0.08148 -0.17005 0.08079 C -0.16719 0.08009 -0.15924 0.07824 -0.15612 0.07708 C -0.15364 0.07593 -0.15117 0.0743 -0.1487 0.07315 C -0.13333 0.06643 -0.13281 0.06643 -0.11979 0.0618 C -0.11797 0.05995 -0.1164 0.05741 -0.11432 0.05602 C -0.11289 0.05532 -0.09765 0.05231 -0.09726 0.05231 C -0.07474 0.04236 -0.0832 0.04282 -0.07265 0.04282 L -0.07265 0.04282 L -0.06185 0.04097 L -0.05442 0.03889 C -0.03802 0.02731 -0.04414 0.02755 -0.03724 0.02755 L -0.03724 0.02755 L -0.02005 0.02384 C -0.01458 0.02245 -0.01588 0.02384 -0.01367 0.01991 L 0.00248 0.00856 Z " pathEditMode="relative" ptsTypes="AAAAAAAAAAAAAAAAAAAAAAAAAAAAAAAAAAAAAAAAAAAAAAAAAAAAAAAAAAAAAAAAAAAAAAAAAAAAAAAAAAAAAAAAAAAAAAAAAAAAAAAAAAAAAAAAA">
                                      <p:cBhvr>
                                        <p:cTn id="18" dur="1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2 0.0044 L 0.00222 0.0044 C 0.00261 -0.00232 0.00391 -0.00926 0.00326 -0.01597 C 0.00248 -0.02269 -0.00052 -0.02801 -0.00195 -0.03449 C -0.0026 -0.03727 -0.00234 -0.04074 -0.00299 -0.04375 C -0.00664 -0.05903 -0.00625 -0.05347 -0.01132 -0.06412 C -0.022 -0.08611 -0.01549 -0.07755 -0.02278 -0.08634 C -0.02942 -0.10602 -0.02096 -0.08565 -0.03632 -0.10116 C -0.04127 -0.10602 -0.04518 -0.11366 -0.04987 -0.11968 C -0.05117 -0.12107 -0.0526 -0.12199 -0.05403 -0.12338 C -0.06106 -0.14815 -0.04869 -0.10787 -0.07903 -0.15116 C -0.08177 -0.15486 -0.08893 -0.16551 -0.09153 -0.16782 C -0.09375 -0.16968 -0.09635 -0.17014 -0.09882 -0.17153 C -0.10286 -0.17361 -0.10156 -0.17361 -0.10612 -0.17523 C -0.11172 -0.17708 -0.11731 -0.17847 -0.12278 -0.18079 C -0.125 -0.18148 -0.12682 -0.1838 -0.12903 -0.18449 C -0.13698 -0.18681 -0.14505 -0.18819 -0.15299 -0.19005 L -0.16132 -0.1956 C -0.16237 -0.1963 -0.16341 -0.19722 -0.16445 -0.19745 C -0.17213 -0.19907 -0.17981 -0.19954 -0.18737 -0.20116 C -0.20065 -0.2037 -0.18593 -0.20232 -0.20195 -0.20671 C -0.2082 -0.20833 -0.21445 -0.20903 -0.2207 -0.21042 C -0.22487 -0.21227 -0.2319 -0.21551 -0.23528 -0.21597 L -0.24882 -0.21782 C -0.2526 -0.21968 -0.25638 -0.22176 -0.26028 -0.22338 C -0.26276 -0.22431 -0.2651 -0.22477 -0.26757 -0.22523 C -0.28216 -0.22662 -0.29674 -0.22755 -0.31132 -0.22894 C -0.32148 -0.23495 -0.30872 -0.22778 -0.33424 -0.23264 C -0.33776 -0.2331 -0.34127 -0.23495 -0.34466 -0.23634 C -0.34752 -0.23727 -0.35013 -0.23982 -0.35299 -0.24005 C -0.37903 -0.24097 -0.40507 -0.24005 -0.43112 -0.24005 L -0.43112 -0.24005 C -0.47864 -0.24907 -0.45052 -0.2456 -0.51549 -0.2456 L -0.51549 -0.2456 L -0.55091 -0.2419 L -0.55091 -0.2419 C -0.58255 -0.24005 -0.57513 -0.24676 -0.59257 -0.23449 C -0.59336 -0.2338 -0.59401 -0.2331 -0.59466 -0.23264 L -0.62278 -0.23079 L -0.63737 -0.22894 L -0.63737 -0.22894 L -0.6707 -0.21968 C -0.67422 -0.21875 -0.67773 -0.21875 -0.68112 -0.21782 C -0.68698 -0.21597 -0.68802 -0.21435 -0.69257 -0.21042 L -0.69257 -0.21042 C -0.72122 -0.19421 -0.70755 -0.19745 -0.7332 -0.19745 L -0.7332 -0.19745 C -0.74297 -0.1919 -0.75221 -0.18194 -0.76237 -0.18079 L -0.77695 -0.17894 L -0.77695 -0.17894 C -0.78047 -0.17755 -0.78398 -0.17685 -0.78737 -0.17523 C -0.79479 -0.1713 -0.80195 -0.16644 -0.80924 -0.16227 C -0.81067 -0.16134 -0.81211 -0.16088 -0.81341 -0.16042 L -0.82695 -0.14931 C -0.83619 -0.13704 -0.8319 -0.13819 -0.83841 -0.13819 L -0.83841 -0.13819 C -0.8444 -0.13449 -0.85039 -0.13102 -0.85612 -0.12708 C -0.85768 -0.12593 -0.85898 -0.12477 -0.86028 -0.12338 C -0.86146 -0.12222 -0.86224 -0.12014 -0.86341 -0.11968 C -0.86862 -0.11713 -0.87382 -0.11597 -0.87903 -0.11412 C -0.8832 -0.1044 -0.88424 -0.10116 -0.89049 -0.0919 C -0.89179 -0.09005 -0.89323 -0.08912 -0.89466 -0.08819 C -0.89987 -0.08472 -0.91028 -0.07894 -0.91028 -0.07894 C -0.91849 -0.06435 -0.93398 -0.0375 -0.93737 -0.02523 L -0.94049 -0.01412 L -0.94049 -0.01412 C -0.94088 0.00139 -0.94153 0.0169 -0.94153 0.03218 L -0.94153 0.03958 L -0.92799 0.05995 C -0.92526 0.06319 -0.92239 0.06574 -0.91966 0.06921 C -0.9181 0.07153 -0.91718 0.07454 -0.91549 0.07662 C -0.91432 0.07847 -0.91263 0.07893 -0.91132 0.08032 C -0.90911 0.0831 -0.90716 0.08657 -0.90507 0.08958 C -0.90364 0.09213 -0.90221 0.09444 -0.90091 0.09699 C -0.90013 0.09884 -0.9 0.10162 -0.89882 0.10255 C -0.89257 0.10856 -0.88554 0.11181 -0.87903 0.11736 L -0.86445 0.13032 L -0.86237 0.13032 L -0.84049 0.13773 C -0.83463 0.14097 -0.82773 0.14051 -0.82278 0.14699 C -0.82148 0.14884 -0.82031 0.15139 -0.81862 0.15255 C -0.81497 0.15579 -0.81106 0.15764 -0.80716 0.15995 C -0.80547 0.16134 -0.80377 0.1625 -0.80195 0.16366 C -0.79661 0.17477 -0.79323 0.18449 -0.78528 0.18958 C -0.78268 0.19143 -0.77981 0.19097 -0.77695 0.19143 L -0.7582 0.20069 C -0.75716 0.20139 -0.75625 0.20231 -0.75507 0.20255 C -0.74231 0.20671 -0.72955 0.21366 -0.71653 0.21366 L -0.71653 0.21366 L -0.69153 0.21736 C -0.67773 0.21991 -0.6638 0.22176 -0.64987 0.22477 C -0.64427 0.22616 -0.63893 0.22986 -0.6332 0.23032 C -0.59244 0.23426 -0.57487 0.23403 -0.54466 0.23403 L -0.52591 0.23403 L -0.47903 0.23032 C -0.46549 0.22963 -0.45195 0.23032 -0.43841 0.22847 C -0.38893 0.22199 -0.4444 0.22292 -0.41445 0.22292 L -0.41237 0.22292 L -0.29257 0.21921 L -0.29257 0.21921 L -0.28112 0.21736 L -0.26132 0.20255 C -0.25716 0.20139 -0.25299 0.20069 -0.24882 0.19884 C -0.247 0.19815 -0.24531 0.19676 -0.24362 0.19514 C -0.23489 0.1875 -0.23659 0.19028 -0.2332 0.18403 L -0.2332 0.18403 L -0.20091 0.18218 C -0.19427 0.18171 -0.18763 0.18218 -0.18112 0.18032 C -0.17851 0.17963 -0.17643 0.17616 -0.17382 0.17477 C -0.17109 0.17361 -0.16823 0.17361 -0.16549 0.17292 C -0.16276 0.17106 -0.16002 0.16921 -0.15716 0.16736 C -0.14909 0.16273 -0.15143 0.16551 -0.14466 0.15995 C -0.14257 0.15833 -0.14049 0.15648 -0.13841 0.1544 C -0.13593 0.15208 -0.13112 0.14699 -0.13112 0.14699 L -0.13112 0.14699 L -0.11966 0.14514 L -0.07174 0.10995 L -0.06028 0.09329 L -0.04987 0.08218 L -0.03945 0.07477 L -0.01757 0.03588 C -0.01302 0.03171 -0.00846 0.02778 -0.00403 0.02292 C -0.00208 0.02106 0.00039 0.01944 0.00118 0.01551 C 0.00235 0.00972 0.00118 0.00324 0.00118 -0.00301 L 0.00222 0.0044 Z " pathEditMode="relative" ptsTypes="AAAAAAAAAAAAAAAAAAAAAAAAAAAAAAAAAAAAAAAAAAAAAAAAAAAAAAAAAAAAAAAAAAAAAAAAAAAAAAAAAAAAAAAAAAAAAAAAAAAAAAAAAAAAAAAAAAAAAAAAAAAAA">
                                      <p:cBhvr>
                                        <p:cTn id="20" dur="1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</TotalTime>
  <Words>1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Rohan Kashif Rohan shah</dc:creator>
  <cp:lastModifiedBy>Syed Rohan Kashif Rohan shah</cp:lastModifiedBy>
  <cp:revision>2</cp:revision>
  <dcterms:created xsi:type="dcterms:W3CDTF">2025-10-08T18:41:12Z</dcterms:created>
  <dcterms:modified xsi:type="dcterms:W3CDTF">2025-10-11T13:29:39Z</dcterms:modified>
</cp:coreProperties>
</file>